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30594300" cy="51117500"/>
  <p:notesSz cx="6858000" cy="9144000"/>
  <p:embeddedFontLst>
    <p:embeddedFont>
      <p:font typeface="Abril Fatface" panose="02000503000000020003" pitchFamily="2" charset="0"/>
      <p:regular r:id="rId3"/>
    </p:embeddedFont>
    <p:embeddedFont>
      <p:font typeface="Hammersmith One" panose="020F0502020204030204" pitchFamily="2" charset="0"/>
      <p:regular r:id="rId4"/>
    </p:embeddedFont>
    <p:embeddedFont>
      <p:font typeface="Open Sans" panose="020B0606030504020204" pitchFamily="34" charset="0"/>
      <p:regular r:id="rId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0" d="100"/>
          <a:sy n="30" d="100"/>
        </p:scale>
        <p:origin x="1092" y="-58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3.fntdata"/><Relationship Id="rId4" Type="http://schemas.openxmlformats.org/officeDocument/2006/relationships/font" Target="fonts/font2.fntdata"/><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095611" y="50045953"/>
            <a:ext cx="22333231" cy="1074722"/>
          </a:xfrm>
          <a:custGeom>
            <a:avLst/>
            <a:gdLst/>
            <a:ahLst/>
            <a:cxnLst/>
            <a:rect l="l" t="t" r="r" b="b"/>
            <a:pathLst>
              <a:path w="22333231" h="1074722">
                <a:moveTo>
                  <a:pt x="0" y="0"/>
                </a:moveTo>
                <a:lnTo>
                  <a:pt x="22333230" y="0"/>
                </a:lnTo>
                <a:lnTo>
                  <a:pt x="22333230" y="1074722"/>
                </a:lnTo>
                <a:lnTo>
                  <a:pt x="0" y="1074722"/>
                </a:lnTo>
                <a:lnTo>
                  <a:pt x="0" y="0"/>
                </a:lnTo>
                <a:close/>
              </a:path>
            </a:pathLst>
          </a:custGeom>
          <a:blipFill>
            <a:blip r:embed="rId2">
              <a:extLst>
                <a:ext uri="{96DAC541-7B7A-43D3-8B79-37D633B846F1}">
                  <asvg:svgBlip xmlns:asvg="http://schemas.microsoft.com/office/drawing/2016/SVG/main" r:embed="rId3"/>
                </a:ext>
              </a:extLst>
            </a:blip>
            <a:stretch>
              <a:fillRect l="-47117" t="-7376624" r="-1104329"/>
            </a:stretch>
          </a:blipFill>
        </p:spPr>
      </p:sp>
      <p:grpSp>
        <p:nvGrpSpPr>
          <p:cNvPr id="23" name="Group 22">
            <a:extLst>
              <a:ext uri="{FF2B5EF4-FFF2-40B4-BE49-F238E27FC236}">
                <a16:creationId xmlns:a16="http://schemas.microsoft.com/office/drawing/2014/main" id="{C6E0BB60-7DC0-8D07-A401-C7D2617429E5}"/>
              </a:ext>
            </a:extLst>
          </p:cNvPr>
          <p:cNvGrpSpPr/>
          <p:nvPr/>
        </p:nvGrpSpPr>
        <p:grpSpPr>
          <a:xfrm>
            <a:off x="9421628" y="34757264"/>
            <a:ext cx="11751044" cy="4151078"/>
            <a:chOff x="9599301" y="34088260"/>
            <a:chExt cx="11751044" cy="4151078"/>
          </a:xfrm>
        </p:grpSpPr>
        <p:sp>
          <p:nvSpPr>
            <p:cNvPr id="4" name="Freeform 4"/>
            <p:cNvSpPr/>
            <p:nvPr/>
          </p:nvSpPr>
          <p:spPr>
            <a:xfrm>
              <a:off x="17390298" y="34279291"/>
              <a:ext cx="3960047" cy="3960047"/>
            </a:xfrm>
            <a:custGeom>
              <a:avLst/>
              <a:gdLst/>
              <a:ahLst/>
              <a:cxnLst/>
              <a:rect l="l" t="t" r="r" b="b"/>
              <a:pathLst>
                <a:path w="5280063" h="5280063">
                  <a:moveTo>
                    <a:pt x="0" y="0"/>
                  </a:moveTo>
                  <a:lnTo>
                    <a:pt x="5280064" y="0"/>
                  </a:lnTo>
                  <a:lnTo>
                    <a:pt x="5280064" y="5280063"/>
                  </a:lnTo>
                  <a:lnTo>
                    <a:pt x="0" y="5280063"/>
                  </a:lnTo>
                  <a:lnTo>
                    <a:pt x="0" y="0"/>
                  </a:lnTo>
                  <a:close/>
                </a:path>
              </a:pathLst>
            </a:custGeom>
            <a:blipFill>
              <a:blip r:embed="rId4"/>
              <a:stretch>
                <a:fillRect/>
              </a:stretch>
            </a:blipFill>
            <a:ln cap="sq">
              <a:noFill/>
              <a:prstDash val="solid"/>
              <a:miter/>
            </a:ln>
          </p:spPr>
        </p:sp>
        <p:sp>
          <p:nvSpPr>
            <p:cNvPr id="5" name="Freeform 5"/>
            <p:cNvSpPr/>
            <p:nvPr/>
          </p:nvSpPr>
          <p:spPr>
            <a:xfrm>
              <a:off x="10609195" y="36814050"/>
              <a:ext cx="5189615" cy="1420658"/>
            </a:xfrm>
            <a:custGeom>
              <a:avLst/>
              <a:gdLst/>
              <a:ahLst/>
              <a:cxnLst/>
              <a:rect l="l" t="t" r="r" b="b"/>
              <a:pathLst>
                <a:path w="6919487" h="1894210">
                  <a:moveTo>
                    <a:pt x="0" y="0"/>
                  </a:moveTo>
                  <a:lnTo>
                    <a:pt x="6919487" y="0"/>
                  </a:lnTo>
                  <a:lnTo>
                    <a:pt x="6919487" y="1894210"/>
                  </a:lnTo>
                  <a:lnTo>
                    <a:pt x="0" y="18942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TextBox 6"/>
            <p:cNvSpPr txBox="1"/>
            <p:nvPr/>
          </p:nvSpPr>
          <p:spPr>
            <a:xfrm>
              <a:off x="9599301" y="34088260"/>
              <a:ext cx="7209404" cy="2513509"/>
            </a:xfrm>
            <a:prstGeom prst="rect">
              <a:avLst/>
            </a:prstGeom>
          </p:spPr>
          <p:txBody>
            <a:bodyPr wrap="square" lIns="0" tIns="0" rIns="0" bIns="0" rtlCol="0" anchor="t">
              <a:spAutoFit/>
            </a:bodyPr>
            <a:lstStyle/>
            <a:p>
              <a:pPr algn="ctr">
                <a:lnSpc>
                  <a:spcPts val="9842"/>
                </a:lnSpc>
              </a:pPr>
              <a:r>
                <a:rPr lang="en-US" sz="8710" dirty="0">
                  <a:solidFill>
                    <a:srgbClr val="000000"/>
                  </a:solidFill>
                  <a:latin typeface="Abril Fatface"/>
                  <a:ea typeface="Abril Fatface"/>
                  <a:cs typeface="Abril Fatface"/>
                  <a:sym typeface="Abril Fatface"/>
                </a:rPr>
                <a:t>Scan for more </a:t>
              </a:r>
            </a:p>
            <a:p>
              <a:pPr algn="ctr">
                <a:lnSpc>
                  <a:spcPts val="9842"/>
                </a:lnSpc>
              </a:pPr>
              <a:r>
                <a:rPr lang="en-US" sz="8710" dirty="0">
                  <a:solidFill>
                    <a:srgbClr val="000000"/>
                  </a:solidFill>
                  <a:latin typeface="Abril Fatface"/>
                  <a:ea typeface="Abril Fatface"/>
                  <a:cs typeface="Abril Fatface"/>
                  <a:sym typeface="Abril Fatface"/>
                </a:rPr>
                <a:t>information! </a:t>
              </a:r>
            </a:p>
          </p:txBody>
        </p:sp>
      </p:grpSp>
      <p:grpSp>
        <p:nvGrpSpPr>
          <p:cNvPr id="7" name="Group 7"/>
          <p:cNvGrpSpPr/>
          <p:nvPr/>
        </p:nvGrpSpPr>
        <p:grpSpPr>
          <a:xfrm>
            <a:off x="4095611" y="49418394"/>
            <a:ext cx="22333231" cy="1702281"/>
            <a:chOff x="0" y="0"/>
            <a:chExt cx="2730407" cy="208117"/>
          </a:xfrm>
        </p:grpSpPr>
        <p:sp>
          <p:nvSpPr>
            <p:cNvPr id="8" name="Freeform 8"/>
            <p:cNvSpPr/>
            <p:nvPr/>
          </p:nvSpPr>
          <p:spPr>
            <a:xfrm>
              <a:off x="0" y="0"/>
              <a:ext cx="2730407" cy="208117"/>
            </a:xfrm>
            <a:custGeom>
              <a:avLst/>
              <a:gdLst/>
              <a:ahLst/>
              <a:cxnLst/>
              <a:rect l="l" t="t" r="r" b="b"/>
              <a:pathLst>
                <a:path w="2730407" h="208117">
                  <a:moveTo>
                    <a:pt x="0" y="0"/>
                  </a:moveTo>
                  <a:lnTo>
                    <a:pt x="2730407" y="0"/>
                  </a:lnTo>
                  <a:lnTo>
                    <a:pt x="2730407" y="208117"/>
                  </a:lnTo>
                  <a:lnTo>
                    <a:pt x="0" y="208117"/>
                  </a:lnTo>
                  <a:close/>
                </a:path>
              </a:pathLst>
            </a:custGeom>
            <a:solidFill>
              <a:srgbClr val="FFFFFF"/>
            </a:solidFill>
            <a:ln cap="sq">
              <a:noFill/>
              <a:prstDash val="solid"/>
              <a:miter/>
            </a:ln>
          </p:spPr>
        </p:sp>
        <p:sp>
          <p:nvSpPr>
            <p:cNvPr id="9" name="TextBox 9"/>
            <p:cNvSpPr txBox="1"/>
            <p:nvPr/>
          </p:nvSpPr>
          <p:spPr>
            <a:xfrm>
              <a:off x="0" y="-285750"/>
              <a:ext cx="2730407" cy="493867"/>
            </a:xfrm>
            <a:prstGeom prst="rect">
              <a:avLst/>
            </a:prstGeom>
          </p:spPr>
          <p:txBody>
            <a:bodyPr lIns="51816" tIns="51816" rIns="51816" bIns="51816" rtlCol="0" anchor="ctr"/>
            <a:lstStyle/>
            <a:p>
              <a:pPr algn="ctr">
                <a:lnSpc>
                  <a:spcPts val="9466"/>
                </a:lnSpc>
              </a:pPr>
              <a:endParaRPr/>
            </a:p>
          </p:txBody>
        </p:sp>
      </p:grpSp>
      <p:sp>
        <p:nvSpPr>
          <p:cNvPr id="11" name="TextBox 11"/>
          <p:cNvSpPr txBox="1"/>
          <p:nvPr/>
        </p:nvSpPr>
        <p:spPr>
          <a:xfrm>
            <a:off x="6609485" y="19540113"/>
            <a:ext cx="17814100" cy="2250798"/>
          </a:xfrm>
          <a:prstGeom prst="rect">
            <a:avLst/>
          </a:prstGeom>
        </p:spPr>
        <p:txBody>
          <a:bodyPr lIns="0" tIns="0" rIns="0" bIns="0" rtlCol="0" anchor="t">
            <a:spAutoFit/>
          </a:bodyPr>
          <a:lstStyle/>
          <a:p>
            <a:pPr algn="ctr">
              <a:lnSpc>
                <a:spcPts val="18342"/>
              </a:lnSpc>
            </a:pPr>
            <a:r>
              <a:rPr lang="en-US" sz="13102" dirty="0">
                <a:solidFill>
                  <a:srgbClr val="32652C"/>
                </a:solidFill>
                <a:latin typeface="Hammersmith One"/>
                <a:ea typeface="Hammersmith One"/>
                <a:cs typeface="Hammersmith One"/>
                <a:sym typeface="Hammersmith One"/>
              </a:rPr>
              <a:t>TITLES</a:t>
            </a:r>
          </a:p>
        </p:txBody>
      </p:sp>
      <p:grpSp>
        <p:nvGrpSpPr>
          <p:cNvPr id="20" name="Group 19">
            <a:extLst>
              <a:ext uri="{FF2B5EF4-FFF2-40B4-BE49-F238E27FC236}">
                <a16:creationId xmlns:a16="http://schemas.microsoft.com/office/drawing/2014/main" id="{EAE55E45-2291-5663-5572-04E35CF7BCA4}"/>
              </a:ext>
            </a:extLst>
          </p:cNvPr>
          <p:cNvGrpSpPr/>
          <p:nvPr/>
        </p:nvGrpSpPr>
        <p:grpSpPr>
          <a:xfrm>
            <a:off x="5404285" y="1214543"/>
            <a:ext cx="19791431" cy="10960142"/>
            <a:chOff x="5404285" y="1214543"/>
            <a:chExt cx="19791431" cy="10960142"/>
          </a:xfrm>
        </p:grpSpPr>
        <p:sp>
          <p:nvSpPr>
            <p:cNvPr id="13" name="Freeform 13"/>
            <p:cNvSpPr/>
            <p:nvPr/>
          </p:nvSpPr>
          <p:spPr>
            <a:xfrm>
              <a:off x="5404285" y="1214543"/>
              <a:ext cx="19791431" cy="7758529"/>
            </a:xfrm>
            <a:custGeom>
              <a:avLst/>
              <a:gdLst/>
              <a:ahLst/>
              <a:cxnLst/>
              <a:rect l="l" t="t" r="r" b="b"/>
              <a:pathLst>
                <a:path w="26388574" h="10344704">
                  <a:moveTo>
                    <a:pt x="0" y="0"/>
                  </a:moveTo>
                  <a:lnTo>
                    <a:pt x="26388574" y="0"/>
                  </a:lnTo>
                  <a:lnTo>
                    <a:pt x="26388574" y="10344704"/>
                  </a:lnTo>
                  <a:lnTo>
                    <a:pt x="0" y="10344704"/>
                  </a:lnTo>
                  <a:lnTo>
                    <a:pt x="0" y="0"/>
                  </a:lnTo>
                  <a:close/>
                </a:path>
              </a:pathLst>
            </a:custGeom>
            <a:blipFill>
              <a:blip r:embed="rId7"/>
              <a:stretch>
                <a:fillRect/>
              </a:stretch>
            </a:blipFill>
          </p:spPr>
        </p:sp>
        <p:sp>
          <p:nvSpPr>
            <p:cNvPr id="14" name="TextBox 14"/>
            <p:cNvSpPr txBox="1"/>
            <p:nvPr/>
          </p:nvSpPr>
          <p:spPr>
            <a:xfrm>
              <a:off x="5689348" y="9522760"/>
              <a:ext cx="19221306" cy="2651925"/>
            </a:xfrm>
            <a:prstGeom prst="rect">
              <a:avLst/>
            </a:prstGeom>
          </p:spPr>
          <p:txBody>
            <a:bodyPr lIns="0" tIns="0" rIns="0" bIns="0" rtlCol="0" anchor="t">
              <a:spAutoFit/>
            </a:bodyPr>
            <a:lstStyle/>
            <a:p>
              <a:pPr marL="0" lvl="0" indent="0" algn="ctr">
                <a:lnSpc>
                  <a:spcPts val="9788"/>
                </a:lnSpc>
              </a:pPr>
              <a:r>
                <a:rPr lang="en-US" sz="8818" dirty="0">
                  <a:solidFill>
                    <a:srgbClr val="000000"/>
                  </a:solidFill>
                  <a:latin typeface="Hammersmith One"/>
                  <a:ea typeface="Hammersmith One"/>
                  <a:cs typeface="Hammersmith One"/>
                  <a:sym typeface="Hammersmith One"/>
                </a:rPr>
                <a:t>Sustainable Multifunctional Management by Small Forest Owners in Support of Bioeconomy, Biodiversity and Climate</a:t>
              </a:r>
            </a:p>
          </p:txBody>
        </p:sp>
      </p:grpSp>
      <p:grpSp>
        <p:nvGrpSpPr>
          <p:cNvPr id="21" name="Group 20">
            <a:extLst>
              <a:ext uri="{FF2B5EF4-FFF2-40B4-BE49-F238E27FC236}">
                <a16:creationId xmlns:a16="http://schemas.microsoft.com/office/drawing/2014/main" id="{F0655C1B-AC56-9060-7048-CAEC3048F2A1}"/>
              </a:ext>
            </a:extLst>
          </p:cNvPr>
          <p:cNvGrpSpPr/>
          <p:nvPr/>
        </p:nvGrpSpPr>
        <p:grpSpPr>
          <a:xfrm>
            <a:off x="4684841" y="49630676"/>
            <a:ext cx="21294427" cy="1265388"/>
            <a:chOff x="4684841" y="49630676"/>
            <a:chExt cx="21294427" cy="1265388"/>
          </a:xfrm>
        </p:grpSpPr>
        <p:sp>
          <p:nvSpPr>
            <p:cNvPr id="10" name="Freeform 10"/>
            <p:cNvSpPr/>
            <p:nvPr/>
          </p:nvSpPr>
          <p:spPr>
            <a:xfrm>
              <a:off x="4684841" y="49630676"/>
              <a:ext cx="6037639" cy="1265388"/>
            </a:xfrm>
            <a:custGeom>
              <a:avLst/>
              <a:gdLst/>
              <a:ahLst/>
              <a:cxnLst/>
              <a:rect l="l" t="t" r="r" b="b"/>
              <a:pathLst>
                <a:path w="6037639" h="1265388">
                  <a:moveTo>
                    <a:pt x="0" y="0"/>
                  </a:moveTo>
                  <a:lnTo>
                    <a:pt x="6037639" y="0"/>
                  </a:lnTo>
                  <a:lnTo>
                    <a:pt x="6037639" y="1265388"/>
                  </a:lnTo>
                  <a:lnTo>
                    <a:pt x="0" y="1265388"/>
                  </a:lnTo>
                  <a:lnTo>
                    <a:pt x="0" y="0"/>
                  </a:lnTo>
                  <a:close/>
                </a:path>
              </a:pathLst>
            </a:custGeom>
            <a:blipFill>
              <a:blip r:embed="rId8"/>
              <a:stretch>
                <a:fillRect/>
              </a:stretch>
            </a:blipFill>
            <a:ln cap="sq">
              <a:noFill/>
              <a:prstDash val="solid"/>
              <a:miter/>
            </a:ln>
          </p:spPr>
        </p:sp>
        <p:sp>
          <p:nvSpPr>
            <p:cNvPr id="15" name="TextBox 15"/>
            <p:cNvSpPr txBox="1"/>
            <p:nvPr/>
          </p:nvSpPr>
          <p:spPr>
            <a:xfrm>
              <a:off x="10525145" y="49689770"/>
              <a:ext cx="15454123" cy="1121429"/>
            </a:xfrm>
            <a:prstGeom prst="rect">
              <a:avLst/>
            </a:prstGeom>
          </p:spPr>
          <p:txBody>
            <a:bodyPr lIns="0" tIns="0" rIns="0" bIns="0" rtlCol="0" anchor="t">
              <a:spAutoFit/>
            </a:bodyPr>
            <a:lstStyle/>
            <a:p>
              <a:pPr algn="just">
                <a:lnSpc>
                  <a:spcPts val="3023"/>
                </a:lnSpc>
              </a:pPr>
              <a:r>
                <a:rPr lang="en-US" sz="2159" dirty="0">
                  <a:solidFill>
                    <a:srgbClr val="000000"/>
                  </a:solidFill>
                  <a:latin typeface="Open Sans"/>
                  <a:ea typeface="Open Sans"/>
                  <a:cs typeface="Open Sans"/>
                  <a:sym typeface="Open Sans"/>
                </a:rPr>
                <a:t>Funded by the European Union. Views and opinions expressed are however those of the author(s) only and do not necessarily reflect those of the European Union or the European Research Executive Agency (REA). Neither the European Union nor the granting authority can be held responsible for them. Grant ID number 101135517 </a:t>
              </a:r>
            </a:p>
          </p:txBody>
        </p:sp>
      </p:grpSp>
      <p:sp>
        <p:nvSpPr>
          <p:cNvPr id="16" name="TextBox 16"/>
          <p:cNvSpPr txBox="1"/>
          <p:nvPr/>
        </p:nvSpPr>
        <p:spPr>
          <a:xfrm>
            <a:off x="6609485" y="22852925"/>
            <a:ext cx="17381030" cy="8426872"/>
          </a:xfrm>
          <a:prstGeom prst="rect">
            <a:avLst/>
          </a:prstGeom>
        </p:spPr>
        <p:txBody>
          <a:bodyPr lIns="0" tIns="0" rIns="0" bIns="0" rtlCol="0" anchor="t">
            <a:spAutoFit/>
          </a:bodyPr>
          <a:lstStyle/>
          <a:p>
            <a:pPr algn="ctr">
              <a:lnSpc>
                <a:spcPts val="17395"/>
              </a:lnSpc>
              <a:spcBef>
                <a:spcPct val="0"/>
              </a:spcBef>
            </a:pPr>
            <a:r>
              <a:rPr lang="en-US" sz="9940" dirty="0">
                <a:solidFill>
                  <a:srgbClr val="32652C"/>
                </a:solidFill>
                <a:latin typeface="Hammersmith One"/>
                <a:ea typeface="Hammersmith One"/>
                <a:cs typeface="Hammersmith One"/>
                <a:sym typeface="Hammersmith One"/>
              </a:rPr>
              <a:t>Text</a:t>
            </a:r>
          </a:p>
          <a:p>
            <a:pPr algn="ctr">
              <a:lnSpc>
                <a:spcPts val="12425"/>
              </a:lnSpc>
              <a:spcBef>
                <a:spcPct val="0"/>
              </a:spcBef>
            </a:pPr>
            <a:endParaRPr lang="en-US" sz="9940" dirty="0">
              <a:solidFill>
                <a:srgbClr val="32652C"/>
              </a:solidFill>
              <a:latin typeface="Hammersmith One"/>
              <a:ea typeface="Hammersmith One"/>
              <a:cs typeface="Hammersmith One"/>
              <a:sym typeface="Hammersmith One"/>
            </a:endParaRPr>
          </a:p>
          <a:p>
            <a:pPr algn="ctr">
              <a:lnSpc>
                <a:spcPts val="12425"/>
              </a:lnSpc>
              <a:spcBef>
                <a:spcPct val="0"/>
              </a:spcBef>
            </a:pPr>
            <a:r>
              <a:rPr lang="en-US" sz="7100" dirty="0">
                <a:solidFill>
                  <a:srgbClr val="32652C"/>
                </a:solidFill>
                <a:latin typeface="Hammersmith One"/>
                <a:ea typeface="Hammersmith One"/>
                <a:cs typeface="Hammersmith One"/>
                <a:sym typeface="Hammersmith One"/>
              </a:rPr>
              <a:t>Tip: don’t write a long text, a banner is supposed to be more visually appealing than text-based</a:t>
            </a:r>
          </a:p>
        </p:txBody>
      </p:sp>
      <p:grpSp>
        <p:nvGrpSpPr>
          <p:cNvPr id="17" name="Group 17"/>
          <p:cNvGrpSpPr/>
          <p:nvPr/>
        </p:nvGrpSpPr>
        <p:grpSpPr>
          <a:xfrm>
            <a:off x="4095611" y="40248908"/>
            <a:ext cx="23340019" cy="9169487"/>
            <a:chOff x="0" y="0"/>
            <a:chExt cx="31120026" cy="12225982"/>
          </a:xfrm>
        </p:grpSpPr>
        <p:sp>
          <p:nvSpPr>
            <p:cNvPr id="18" name="Freeform 18"/>
            <p:cNvSpPr/>
            <p:nvPr/>
          </p:nvSpPr>
          <p:spPr>
            <a:xfrm>
              <a:off x="0" y="0"/>
              <a:ext cx="21507487" cy="12225982"/>
            </a:xfrm>
            <a:custGeom>
              <a:avLst/>
              <a:gdLst/>
              <a:ahLst/>
              <a:cxnLst/>
              <a:rect l="l" t="t" r="r" b="b"/>
              <a:pathLst>
                <a:path w="21507487" h="12225982">
                  <a:moveTo>
                    <a:pt x="0" y="0"/>
                  </a:moveTo>
                  <a:lnTo>
                    <a:pt x="21507487" y="0"/>
                  </a:lnTo>
                  <a:lnTo>
                    <a:pt x="21507487" y="12225982"/>
                  </a:lnTo>
                  <a:lnTo>
                    <a:pt x="0" y="1222598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Freeform 19"/>
            <p:cNvSpPr/>
            <p:nvPr/>
          </p:nvSpPr>
          <p:spPr>
            <a:xfrm>
              <a:off x="9612539" y="0"/>
              <a:ext cx="21507487" cy="12225982"/>
            </a:xfrm>
            <a:custGeom>
              <a:avLst/>
              <a:gdLst/>
              <a:ahLst/>
              <a:cxnLst/>
              <a:rect l="l" t="t" r="r" b="b"/>
              <a:pathLst>
                <a:path w="21507487" h="12225982">
                  <a:moveTo>
                    <a:pt x="0" y="0"/>
                  </a:moveTo>
                  <a:lnTo>
                    <a:pt x="21507487" y="0"/>
                  </a:lnTo>
                  <a:lnTo>
                    <a:pt x="21507487" y="12225982"/>
                  </a:lnTo>
                  <a:lnTo>
                    <a:pt x="0" y="1222598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99</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Abril Fatface</vt:lpstr>
      <vt:lpstr>Hammersmith One</vt:lpstr>
      <vt:lpstr>Open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[S4G] Banner template</dc:title>
  <cp:lastModifiedBy>Elo Elo</cp:lastModifiedBy>
  <cp:revision>2</cp:revision>
  <dcterms:created xsi:type="dcterms:W3CDTF">2006-08-16T00:00:00Z</dcterms:created>
  <dcterms:modified xsi:type="dcterms:W3CDTF">2025-09-24T11:12:31Z</dcterms:modified>
  <dc:identifier>DAGz4Y8b2tE</dc:identifier>
</cp:coreProperties>
</file>